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65" r:id="rId6"/>
    <p:sldId id="266" r:id="rId7"/>
    <p:sldId id="267" r:id="rId8"/>
    <p:sldId id="268" r:id="rId9"/>
    <p:sldId id="259" r:id="rId10"/>
    <p:sldId id="261" r:id="rId11"/>
    <p:sldId id="262" r:id="rId12"/>
    <p:sldId id="263" r:id="rId13"/>
    <p:sldId id="269" r:id="rId14"/>
    <p:sldId id="264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83" r:id="rId26"/>
    <p:sldId id="284" r:id="rId27"/>
    <p:sldId id="285" r:id="rId28"/>
    <p:sldId id="281" r:id="rId29"/>
    <p:sldId id="282" r:id="rId30"/>
    <p:sldId id="278" r:id="rId31"/>
    <p:sldId id="286" r:id="rId32"/>
    <p:sldId id="287" r:id="rId33"/>
    <p:sldId id="288" r:id="rId34"/>
    <p:sldId id="289" r:id="rId35"/>
    <p:sldId id="290" r:id="rId36"/>
    <p:sldId id="291" r:id="rId37"/>
    <p:sldId id="293" r:id="rId38"/>
    <p:sldId id="294" r:id="rId39"/>
    <p:sldId id="295" r:id="rId40"/>
    <p:sldId id="296" r:id="rId41"/>
    <p:sldId id="292" r:id="rId42"/>
    <p:sldId id="297" r:id="rId43"/>
    <p:sldId id="300" r:id="rId44"/>
    <p:sldId id="301" r:id="rId45"/>
    <p:sldId id="302" r:id="rId46"/>
    <p:sldId id="303" r:id="rId47"/>
    <p:sldId id="298" r:id="rId48"/>
    <p:sldId id="304" r:id="rId49"/>
    <p:sldId id="305" r:id="rId50"/>
    <p:sldId id="299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3" r:id="rId66"/>
    <p:sldId id="324" r:id="rId67"/>
    <p:sldId id="320" r:id="rId68"/>
    <p:sldId id="321" r:id="rId69"/>
    <p:sldId id="322" r:id="rId70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10A94-C800-45F0-AD0F-0381B1141F10}" type="datetimeFigureOut">
              <a:rPr lang="es-AR" smtClean="0"/>
              <a:t>18/11/2011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5DF43-937E-4A67-A244-4A1C919F7454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10A94-C800-45F0-AD0F-0381B1141F10}" type="datetimeFigureOut">
              <a:rPr lang="es-AR" smtClean="0"/>
              <a:t>18/11/2011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5DF43-937E-4A67-A244-4A1C919F7454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10A94-C800-45F0-AD0F-0381B1141F10}" type="datetimeFigureOut">
              <a:rPr lang="es-AR" smtClean="0"/>
              <a:t>18/11/2011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5DF43-937E-4A67-A244-4A1C919F7454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10A94-C800-45F0-AD0F-0381B1141F10}" type="datetimeFigureOut">
              <a:rPr lang="es-AR" smtClean="0"/>
              <a:t>18/11/2011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5DF43-937E-4A67-A244-4A1C919F7454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10A94-C800-45F0-AD0F-0381B1141F10}" type="datetimeFigureOut">
              <a:rPr lang="es-AR" smtClean="0"/>
              <a:t>18/11/2011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5DF43-937E-4A67-A244-4A1C919F7454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10A94-C800-45F0-AD0F-0381B1141F10}" type="datetimeFigureOut">
              <a:rPr lang="es-AR" smtClean="0"/>
              <a:t>18/11/2011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5DF43-937E-4A67-A244-4A1C919F7454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10A94-C800-45F0-AD0F-0381B1141F10}" type="datetimeFigureOut">
              <a:rPr lang="es-AR" smtClean="0"/>
              <a:t>18/11/2011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5DF43-937E-4A67-A244-4A1C919F7454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10A94-C800-45F0-AD0F-0381B1141F10}" type="datetimeFigureOut">
              <a:rPr lang="es-AR" smtClean="0"/>
              <a:t>18/11/2011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5DF43-937E-4A67-A244-4A1C919F7454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10A94-C800-45F0-AD0F-0381B1141F10}" type="datetimeFigureOut">
              <a:rPr lang="es-AR" smtClean="0"/>
              <a:t>18/11/2011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5DF43-937E-4A67-A244-4A1C919F7454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10A94-C800-45F0-AD0F-0381B1141F10}" type="datetimeFigureOut">
              <a:rPr lang="es-AR" smtClean="0"/>
              <a:t>18/11/2011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5DF43-937E-4A67-A244-4A1C919F7454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10A94-C800-45F0-AD0F-0381B1141F10}" type="datetimeFigureOut">
              <a:rPr lang="es-AR" smtClean="0"/>
              <a:t>18/11/2011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5DF43-937E-4A67-A244-4A1C919F7454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10A94-C800-45F0-AD0F-0381B1141F10}" type="datetimeFigureOut">
              <a:rPr lang="es-AR" smtClean="0"/>
              <a:t>18/11/2011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C5DF43-937E-4A67-A244-4A1C919F7454}" type="slidenum">
              <a:rPr lang="es-AR" smtClean="0"/>
              <a:t>‹Nº›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8 Grupo"/>
          <p:cNvGrpSpPr/>
          <p:nvPr/>
        </p:nvGrpSpPr>
        <p:grpSpPr>
          <a:xfrm>
            <a:off x="1560513" y="-24876"/>
            <a:ext cx="7178099" cy="6882876"/>
            <a:chOff x="1560513" y="-24876"/>
            <a:chExt cx="7178099" cy="6882876"/>
          </a:xfrm>
        </p:grpSpPr>
        <p:pic>
          <p:nvPicPr>
            <p:cNvPr id="1026" name="Picture 2" descr="G:\Prints 4ta parte\Prints 4ta parte\Cancelar Pedido\cancelarPedidoTrabajo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60513" y="-24876"/>
              <a:ext cx="7178099" cy="6882876"/>
            </a:xfrm>
            <a:prstGeom prst="rect">
              <a:avLst/>
            </a:prstGeom>
            <a:noFill/>
          </p:spPr>
        </p:pic>
        <p:sp>
          <p:nvSpPr>
            <p:cNvPr id="5" name="4 Rectángulo"/>
            <p:cNvSpPr/>
            <p:nvPr/>
          </p:nvSpPr>
          <p:spPr>
            <a:xfrm>
              <a:off x="1835696" y="1772816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1.</a:t>
              </a:r>
              <a:endParaRPr lang="es-AR" b="1" dirty="0"/>
            </a:p>
          </p:txBody>
        </p:sp>
        <p:sp>
          <p:nvSpPr>
            <p:cNvPr id="6" name="5 Rectángulo redondeado"/>
            <p:cNvSpPr/>
            <p:nvPr/>
          </p:nvSpPr>
          <p:spPr>
            <a:xfrm>
              <a:off x="1763688" y="1196752"/>
              <a:ext cx="6768752" cy="504056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7" name="6 Rectángulo"/>
            <p:cNvSpPr/>
            <p:nvPr/>
          </p:nvSpPr>
          <p:spPr>
            <a:xfrm>
              <a:off x="6660232" y="2420888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2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8" name="7 Rectángulo redondeado"/>
            <p:cNvSpPr/>
            <p:nvPr/>
          </p:nvSpPr>
          <p:spPr>
            <a:xfrm>
              <a:off x="7092280" y="2348880"/>
              <a:ext cx="1440160" cy="504056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9 Grupo"/>
          <p:cNvGrpSpPr/>
          <p:nvPr/>
        </p:nvGrpSpPr>
        <p:grpSpPr>
          <a:xfrm>
            <a:off x="539552" y="260648"/>
            <a:ext cx="8240713" cy="6297613"/>
            <a:chOff x="539552" y="260648"/>
            <a:chExt cx="8240713" cy="6297613"/>
          </a:xfrm>
        </p:grpSpPr>
        <p:pic>
          <p:nvPicPr>
            <p:cNvPr id="8194" name="Picture 2" descr="G:\Prints 4ta parte\Prints 4ta parte\ConsultarMantinimCorrectivo\consultarMantCorrect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9552" y="260648"/>
              <a:ext cx="8240713" cy="6297613"/>
            </a:xfrm>
            <a:prstGeom prst="rect">
              <a:avLst/>
            </a:prstGeom>
            <a:noFill/>
          </p:spPr>
        </p:pic>
        <p:sp>
          <p:nvSpPr>
            <p:cNvPr id="4" name="3 Rectángulo"/>
            <p:cNvSpPr/>
            <p:nvPr/>
          </p:nvSpPr>
          <p:spPr>
            <a:xfrm>
              <a:off x="3275856" y="764704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5" name="4 Rectángulo redondeado"/>
            <p:cNvSpPr/>
            <p:nvPr/>
          </p:nvSpPr>
          <p:spPr>
            <a:xfrm>
              <a:off x="683568" y="1268760"/>
              <a:ext cx="7848872" cy="504056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755576" y="2924944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2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7" name="6 Rectángulo redondeado"/>
            <p:cNvSpPr/>
            <p:nvPr/>
          </p:nvSpPr>
          <p:spPr>
            <a:xfrm>
              <a:off x="611560" y="2132856"/>
              <a:ext cx="7920880" cy="720080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9 Grupo"/>
          <p:cNvGrpSpPr/>
          <p:nvPr/>
        </p:nvGrpSpPr>
        <p:grpSpPr>
          <a:xfrm>
            <a:off x="450850" y="279400"/>
            <a:ext cx="8240713" cy="6297613"/>
            <a:chOff x="450850" y="279400"/>
            <a:chExt cx="8240713" cy="6297613"/>
          </a:xfrm>
        </p:grpSpPr>
        <p:pic>
          <p:nvPicPr>
            <p:cNvPr id="9218" name="Picture 2" descr="G:\Prints 4ta parte\Prints 4ta parte\ConsultarMantinimCorrectivo\consutMantCoreectivo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50850" y="279400"/>
              <a:ext cx="8240713" cy="6297613"/>
            </a:xfrm>
            <a:prstGeom prst="rect">
              <a:avLst/>
            </a:prstGeom>
            <a:noFill/>
          </p:spPr>
        </p:pic>
        <p:sp>
          <p:nvSpPr>
            <p:cNvPr id="3" name="2 Rectángulo"/>
            <p:cNvSpPr/>
            <p:nvPr/>
          </p:nvSpPr>
          <p:spPr>
            <a:xfrm>
              <a:off x="6948264" y="3356992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2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4" name="3 Rectángulo redondeado"/>
            <p:cNvSpPr/>
            <p:nvPr/>
          </p:nvSpPr>
          <p:spPr>
            <a:xfrm>
              <a:off x="7380312" y="3284984"/>
              <a:ext cx="1224136" cy="504056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5" name="4 Rectángulo"/>
            <p:cNvSpPr/>
            <p:nvPr/>
          </p:nvSpPr>
          <p:spPr>
            <a:xfrm>
              <a:off x="755576" y="2924944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6" name="5 Rectángulo redondeado"/>
            <p:cNvSpPr/>
            <p:nvPr/>
          </p:nvSpPr>
          <p:spPr>
            <a:xfrm>
              <a:off x="611560" y="2132856"/>
              <a:ext cx="7920880" cy="720080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7" name="6 Rectángulo"/>
            <p:cNvSpPr/>
            <p:nvPr/>
          </p:nvSpPr>
          <p:spPr>
            <a:xfrm>
              <a:off x="2195736" y="3212976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3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8" name="7 Rectángulo redondeado"/>
            <p:cNvSpPr/>
            <p:nvPr/>
          </p:nvSpPr>
          <p:spPr>
            <a:xfrm>
              <a:off x="611560" y="3573016"/>
              <a:ext cx="6264696" cy="720080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9" name="8 Rectángulo"/>
            <p:cNvSpPr/>
            <p:nvPr/>
          </p:nvSpPr>
          <p:spPr>
            <a:xfrm>
              <a:off x="7668344" y="6093296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4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11 Grupo"/>
          <p:cNvGrpSpPr/>
          <p:nvPr/>
        </p:nvGrpSpPr>
        <p:grpSpPr>
          <a:xfrm>
            <a:off x="467544" y="0"/>
            <a:ext cx="8353425" cy="6905626"/>
            <a:chOff x="467544" y="0"/>
            <a:chExt cx="8353425" cy="6905626"/>
          </a:xfrm>
        </p:grpSpPr>
        <p:pic>
          <p:nvPicPr>
            <p:cNvPr id="10242" name="Picture 2" descr="G:\Prints 4ta parte\Prints 4ta parte\Consut mant prev\consultarMantPrev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67544" y="0"/>
              <a:ext cx="8353425" cy="6905626"/>
            </a:xfrm>
            <a:prstGeom prst="rect">
              <a:avLst/>
            </a:prstGeom>
            <a:noFill/>
          </p:spPr>
        </p:pic>
        <p:sp>
          <p:nvSpPr>
            <p:cNvPr id="3" name="2 Rectángulo"/>
            <p:cNvSpPr/>
            <p:nvPr/>
          </p:nvSpPr>
          <p:spPr>
            <a:xfrm>
              <a:off x="3275856" y="404664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4" name="3 Rectángulo redondeado"/>
            <p:cNvSpPr/>
            <p:nvPr/>
          </p:nvSpPr>
          <p:spPr>
            <a:xfrm>
              <a:off x="539552" y="836712"/>
              <a:ext cx="7920880" cy="648072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5" name="4 Rectángulo redondeado"/>
            <p:cNvSpPr/>
            <p:nvPr/>
          </p:nvSpPr>
          <p:spPr>
            <a:xfrm>
              <a:off x="467544" y="1700808"/>
              <a:ext cx="8136904" cy="720080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755576" y="2492896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2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7" name="6 Rectángulo"/>
            <p:cNvSpPr/>
            <p:nvPr/>
          </p:nvSpPr>
          <p:spPr>
            <a:xfrm>
              <a:off x="6876256" y="2852936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3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8" name="7 Rectángulo redondeado"/>
            <p:cNvSpPr/>
            <p:nvPr/>
          </p:nvSpPr>
          <p:spPr>
            <a:xfrm>
              <a:off x="7380312" y="2780928"/>
              <a:ext cx="1224136" cy="504056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0" name="9 Rectángulo"/>
            <p:cNvSpPr/>
            <p:nvPr/>
          </p:nvSpPr>
          <p:spPr>
            <a:xfrm>
              <a:off x="6516216" y="4221088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4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11" name="10 Rectángulo"/>
            <p:cNvSpPr/>
            <p:nvPr/>
          </p:nvSpPr>
          <p:spPr>
            <a:xfrm>
              <a:off x="7236296" y="6381328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5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6 Grupo"/>
          <p:cNvGrpSpPr/>
          <p:nvPr/>
        </p:nvGrpSpPr>
        <p:grpSpPr>
          <a:xfrm>
            <a:off x="0" y="332656"/>
            <a:ext cx="9065730" cy="6245516"/>
            <a:chOff x="0" y="332656"/>
            <a:chExt cx="9065730" cy="6245516"/>
          </a:xfrm>
        </p:grpSpPr>
        <p:pic>
          <p:nvPicPr>
            <p:cNvPr id="11266" name="Picture 2" descr="G:\Prints 4ta parte\Prints 4ta parte\envio-ingreso Trabajo\envioTrabajo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332656"/>
              <a:ext cx="9065730" cy="6245516"/>
            </a:xfrm>
            <a:prstGeom prst="rect">
              <a:avLst/>
            </a:prstGeom>
            <a:noFill/>
          </p:spPr>
        </p:pic>
        <p:sp>
          <p:nvSpPr>
            <p:cNvPr id="3" name="2 Rectángulo"/>
            <p:cNvSpPr/>
            <p:nvPr/>
          </p:nvSpPr>
          <p:spPr>
            <a:xfrm>
              <a:off x="4427984" y="1340768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4" name="3 Rectángulo redondeado"/>
            <p:cNvSpPr/>
            <p:nvPr/>
          </p:nvSpPr>
          <p:spPr>
            <a:xfrm>
              <a:off x="179512" y="1772816"/>
              <a:ext cx="8712968" cy="1440160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5" name="4 Rectángulo redondeado"/>
            <p:cNvSpPr/>
            <p:nvPr/>
          </p:nvSpPr>
          <p:spPr>
            <a:xfrm>
              <a:off x="6948264" y="3429000"/>
              <a:ext cx="1944216" cy="576064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6444208" y="3501008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2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4 Grupo"/>
          <p:cNvGrpSpPr/>
          <p:nvPr/>
        </p:nvGrpSpPr>
        <p:grpSpPr>
          <a:xfrm>
            <a:off x="251520" y="315384"/>
            <a:ext cx="8892480" cy="6054894"/>
            <a:chOff x="251520" y="315384"/>
            <a:chExt cx="8892480" cy="6054894"/>
          </a:xfrm>
        </p:grpSpPr>
        <p:pic>
          <p:nvPicPr>
            <p:cNvPr id="12290" name="Picture 2" descr="G:\Prints 4ta parte\Prints 4ta parte\envio-ingreso Trabajo\envioTrabajo2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51520" y="315384"/>
              <a:ext cx="8892480" cy="6054894"/>
            </a:xfrm>
            <a:prstGeom prst="rect">
              <a:avLst/>
            </a:prstGeom>
            <a:noFill/>
          </p:spPr>
        </p:pic>
        <p:sp>
          <p:nvSpPr>
            <p:cNvPr id="3" name="2 Rectángulo"/>
            <p:cNvSpPr/>
            <p:nvPr/>
          </p:nvSpPr>
          <p:spPr>
            <a:xfrm>
              <a:off x="3563888" y="3573016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4" name="3 Rectángulo redondeado"/>
            <p:cNvSpPr/>
            <p:nvPr/>
          </p:nvSpPr>
          <p:spPr>
            <a:xfrm>
              <a:off x="4067944" y="3429000"/>
              <a:ext cx="1296144" cy="576064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5 Grupo"/>
          <p:cNvGrpSpPr/>
          <p:nvPr/>
        </p:nvGrpSpPr>
        <p:grpSpPr>
          <a:xfrm>
            <a:off x="1169988" y="1085850"/>
            <a:ext cx="6802437" cy="4686300"/>
            <a:chOff x="1169988" y="1085850"/>
            <a:chExt cx="6802437" cy="4686300"/>
          </a:xfrm>
        </p:grpSpPr>
        <p:pic>
          <p:nvPicPr>
            <p:cNvPr id="13314" name="Picture 2" descr="G:\Prints 4ta parte\Prints 4ta parte\envio-ingreso Trabajo\ingresoTrabajo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69988" y="1085850"/>
              <a:ext cx="6802437" cy="4686300"/>
            </a:xfrm>
            <a:prstGeom prst="rect">
              <a:avLst/>
            </a:prstGeom>
            <a:noFill/>
          </p:spPr>
        </p:pic>
        <p:sp>
          <p:nvSpPr>
            <p:cNvPr id="3" name="2 Rectángulo redondeado"/>
            <p:cNvSpPr/>
            <p:nvPr/>
          </p:nvSpPr>
          <p:spPr>
            <a:xfrm>
              <a:off x="1475656" y="4077072"/>
              <a:ext cx="6408712" cy="576064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" name="3 Rectángulo"/>
            <p:cNvSpPr/>
            <p:nvPr/>
          </p:nvSpPr>
          <p:spPr>
            <a:xfrm>
              <a:off x="1763688" y="4725144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5" name="4 Rectángulo"/>
            <p:cNvSpPr/>
            <p:nvPr/>
          </p:nvSpPr>
          <p:spPr>
            <a:xfrm>
              <a:off x="6156176" y="5229200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2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4 Grupo"/>
          <p:cNvGrpSpPr/>
          <p:nvPr/>
        </p:nvGrpSpPr>
        <p:grpSpPr>
          <a:xfrm>
            <a:off x="1117600" y="107950"/>
            <a:ext cx="6907213" cy="6640513"/>
            <a:chOff x="1117600" y="107950"/>
            <a:chExt cx="6907213" cy="6640513"/>
          </a:xfrm>
        </p:grpSpPr>
        <p:pic>
          <p:nvPicPr>
            <p:cNvPr id="14338" name="Picture 2" descr="G:\Prints 4ta parte\Prints 4ta parte\mantenim preventivo\MantenimientoPreventivo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17600" y="107950"/>
              <a:ext cx="6907213" cy="6640513"/>
            </a:xfrm>
            <a:prstGeom prst="rect">
              <a:avLst/>
            </a:prstGeom>
            <a:noFill/>
          </p:spPr>
        </p:pic>
        <p:sp>
          <p:nvSpPr>
            <p:cNvPr id="3" name="2 Rectángulo"/>
            <p:cNvSpPr/>
            <p:nvPr/>
          </p:nvSpPr>
          <p:spPr>
            <a:xfrm>
              <a:off x="1259632" y="5733256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4" name="3 Rectángulo redondeado"/>
            <p:cNvSpPr/>
            <p:nvPr/>
          </p:nvSpPr>
          <p:spPr>
            <a:xfrm>
              <a:off x="1187624" y="6165304"/>
              <a:ext cx="576064" cy="432048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7 Grupo"/>
          <p:cNvGrpSpPr/>
          <p:nvPr/>
        </p:nvGrpSpPr>
        <p:grpSpPr>
          <a:xfrm>
            <a:off x="1560513" y="541338"/>
            <a:ext cx="6021387" cy="5773737"/>
            <a:chOff x="1560513" y="541338"/>
            <a:chExt cx="6021387" cy="5773737"/>
          </a:xfrm>
        </p:grpSpPr>
        <p:pic>
          <p:nvPicPr>
            <p:cNvPr id="4099" name="Picture 3" descr="G:\Prints 4ta parte\Prints 4ta parte\Cancelar Pedido\cancelarPedidoTrabajo2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60513" y="541338"/>
              <a:ext cx="6021387" cy="5773737"/>
            </a:xfrm>
            <a:prstGeom prst="rect">
              <a:avLst/>
            </a:prstGeom>
            <a:noFill/>
          </p:spPr>
        </p:pic>
        <p:sp>
          <p:nvSpPr>
            <p:cNvPr id="4" name="3 Rectángulo"/>
            <p:cNvSpPr/>
            <p:nvPr/>
          </p:nvSpPr>
          <p:spPr>
            <a:xfrm>
              <a:off x="1907704" y="2060848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1.</a:t>
              </a:r>
              <a:endParaRPr lang="es-AR" b="1" dirty="0"/>
            </a:p>
          </p:txBody>
        </p:sp>
        <p:sp>
          <p:nvSpPr>
            <p:cNvPr id="5" name="4 Rectángulo redondeado"/>
            <p:cNvSpPr/>
            <p:nvPr/>
          </p:nvSpPr>
          <p:spPr>
            <a:xfrm>
              <a:off x="1763688" y="1556792"/>
              <a:ext cx="5616624" cy="504056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2339752" y="2564904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2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7" name="6 Rectángulo redondeado"/>
            <p:cNvSpPr/>
            <p:nvPr/>
          </p:nvSpPr>
          <p:spPr>
            <a:xfrm>
              <a:off x="1691680" y="2924944"/>
              <a:ext cx="5616624" cy="1152128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18 Grupo"/>
          <p:cNvGrpSpPr/>
          <p:nvPr/>
        </p:nvGrpSpPr>
        <p:grpSpPr>
          <a:xfrm>
            <a:off x="1117600" y="107950"/>
            <a:ext cx="6907213" cy="6640513"/>
            <a:chOff x="1117600" y="107950"/>
            <a:chExt cx="6907213" cy="6640513"/>
          </a:xfrm>
        </p:grpSpPr>
        <p:pic>
          <p:nvPicPr>
            <p:cNvPr id="15362" name="Picture 2" descr="G:\Prints 4ta parte\Prints 4ta parte\mantenim preventivo\MantenimientoPreventivo2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17600" y="107950"/>
              <a:ext cx="6907213" cy="6640513"/>
            </a:xfrm>
            <a:prstGeom prst="rect">
              <a:avLst/>
            </a:prstGeom>
            <a:noFill/>
          </p:spPr>
        </p:pic>
        <p:sp>
          <p:nvSpPr>
            <p:cNvPr id="3" name="2 Rectángulo redondeado"/>
            <p:cNvSpPr/>
            <p:nvPr/>
          </p:nvSpPr>
          <p:spPr>
            <a:xfrm>
              <a:off x="2555776" y="1340768"/>
              <a:ext cx="3168352" cy="792088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" name="3 Rectángulo redondeado"/>
            <p:cNvSpPr/>
            <p:nvPr/>
          </p:nvSpPr>
          <p:spPr>
            <a:xfrm>
              <a:off x="1259632" y="980728"/>
              <a:ext cx="2160240" cy="360040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5" name="4 Rectángulo redondeado"/>
            <p:cNvSpPr/>
            <p:nvPr/>
          </p:nvSpPr>
          <p:spPr>
            <a:xfrm>
              <a:off x="2699792" y="2420888"/>
              <a:ext cx="2232248" cy="576064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 redondeado"/>
            <p:cNvSpPr/>
            <p:nvPr/>
          </p:nvSpPr>
          <p:spPr>
            <a:xfrm>
              <a:off x="6660232" y="3356992"/>
              <a:ext cx="1296144" cy="576064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7" name="6 Rectángulo redondeado"/>
            <p:cNvSpPr/>
            <p:nvPr/>
          </p:nvSpPr>
          <p:spPr>
            <a:xfrm>
              <a:off x="1187624" y="3933056"/>
              <a:ext cx="5472608" cy="576064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" name="7 Rectángulo redondeado"/>
            <p:cNvSpPr/>
            <p:nvPr/>
          </p:nvSpPr>
          <p:spPr>
            <a:xfrm>
              <a:off x="1259632" y="4797152"/>
              <a:ext cx="2736304" cy="360040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9" name="8 Rectángulo redondeado"/>
            <p:cNvSpPr/>
            <p:nvPr/>
          </p:nvSpPr>
          <p:spPr>
            <a:xfrm>
              <a:off x="1259632" y="5229200"/>
              <a:ext cx="4176464" cy="504056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0" name="9 Rectángulo"/>
            <p:cNvSpPr/>
            <p:nvPr/>
          </p:nvSpPr>
          <p:spPr>
            <a:xfrm>
              <a:off x="3563888" y="908720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11" name="10 Rectángulo"/>
            <p:cNvSpPr/>
            <p:nvPr/>
          </p:nvSpPr>
          <p:spPr>
            <a:xfrm>
              <a:off x="5868144" y="1628800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2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12" name="11 Rectángulo"/>
            <p:cNvSpPr/>
            <p:nvPr/>
          </p:nvSpPr>
          <p:spPr>
            <a:xfrm>
              <a:off x="5076056" y="2492896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3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13" name="12 Rectángulo"/>
            <p:cNvSpPr/>
            <p:nvPr/>
          </p:nvSpPr>
          <p:spPr>
            <a:xfrm>
              <a:off x="6732240" y="2852936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4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14" name="13 Rectángulo"/>
            <p:cNvSpPr/>
            <p:nvPr/>
          </p:nvSpPr>
          <p:spPr>
            <a:xfrm>
              <a:off x="2267744" y="4149080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5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15" name="14 Rectángulo"/>
            <p:cNvSpPr/>
            <p:nvPr/>
          </p:nvSpPr>
          <p:spPr>
            <a:xfrm>
              <a:off x="4211960" y="4725144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6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16" name="15 Rectángulo"/>
            <p:cNvSpPr/>
            <p:nvPr/>
          </p:nvSpPr>
          <p:spPr>
            <a:xfrm>
              <a:off x="5580112" y="5301208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8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17" name="16 Rectángulo"/>
            <p:cNvSpPr/>
            <p:nvPr/>
          </p:nvSpPr>
          <p:spPr>
            <a:xfrm>
              <a:off x="5436096" y="5805264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9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5 Grupo"/>
          <p:cNvGrpSpPr/>
          <p:nvPr/>
        </p:nvGrpSpPr>
        <p:grpSpPr>
          <a:xfrm>
            <a:off x="1098550" y="103188"/>
            <a:ext cx="6945313" cy="6650037"/>
            <a:chOff x="1098550" y="103188"/>
            <a:chExt cx="6945313" cy="6650037"/>
          </a:xfrm>
        </p:grpSpPr>
        <p:pic>
          <p:nvPicPr>
            <p:cNvPr id="16386" name="Picture 2" descr="G:\Prints 4ta parte\Prints 4ta parte\mantenim preventivo\MantenimientoPreventivo3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98550" y="103188"/>
              <a:ext cx="6945313" cy="6650037"/>
            </a:xfrm>
            <a:prstGeom prst="rect">
              <a:avLst/>
            </a:prstGeom>
            <a:noFill/>
          </p:spPr>
        </p:pic>
        <p:sp>
          <p:nvSpPr>
            <p:cNvPr id="3" name="2 Rectángulo"/>
            <p:cNvSpPr/>
            <p:nvPr/>
          </p:nvSpPr>
          <p:spPr>
            <a:xfrm>
              <a:off x="3707904" y="3501008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2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4" name="3 Rectángulo"/>
            <p:cNvSpPr/>
            <p:nvPr/>
          </p:nvSpPr>
          <p:spPr>
            <a:xfrm>
              <a:off x="1691680" y="5733256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5" name="4 Rectángulo redondeado"/>
            <p:cNvSpPr/>
            <p:nvPr/>
          </p:nvSpPr>
          <p:spPr>
            <a:xfrm>
              <a:off x="4139952" y="3501008"/>
              <a:ext cx="936104" cy="432048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4 Grupo"/>
          <p:cNvGrpSpPr/>
          <p:nvPr/>
        </p:nvGrpSpPr>
        <p:grpSpPr>
          <a:xfrm>
            <a:off x="827584" y="71236"/>
            <a:ext cx="7488832" cy="6715529"/>
            <a:chOff x="827584" y="71236"/>
            <a:chExt cx="7488832" cy="6715529"/>
          </a:xfrm>
        </p:grpSpPr>
        <p:pic>
          <p:nvPicPr>
            <p:cNvPr id="17410" name="Picture 2" descr="G:\Prints 4ta parte\Prints 4ta parte\materia Prima\materiaPrima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27584" y="71236"/>
              <a:ext cx="7488832" cy="6715529"/>
            </a:xfrm>
            <a:prstGeom prst="rect">
              <a:avLst/>
            </a:prstGeom>
            <a:noFill/>
          </p:spPr>
        </p:pic>
        <p:sp>
          <p:nvSpPr>
            <p:cNvPr id="3" name="2 Rectángulo"/>
            <p:cNvSpPr/>
            <p:nvPr/>
          </p:nvSpPr>
          <p:spPr>
            <a:xfrm>
              <a:off x="1115616" y="5517232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4" name="3 Rectángulo redondeado"/>
            <p:cNvSpPr/>
            <p:nvPr/>
          </p:nvSpPr>
          <p:spPr>
            <a:xfrm>
              <a:off x="1043608" y="6021288"/>
              <a:ext cx="648072" cy="504056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9 Grupo"/>
          <p:cNvGrpSpPr/>
          <p:nvPr/>
        </p:nvGrpSpPr>
        <p:grpSpPr>
          <a:xfrm>
            <a:off x="827584" y="200381"/>
            <a:ext cx="7344816" cy="6586384"/>
            <a:chOff x="827584" y="200381"/>
            <a:chExt cx="7344816" cy="6586384"/>
          </a:xfrm>
        </p:grpSpPr>
        <p:pic>
          <p:nvPicPr>
            <p:cNvPr id="18434" name="Picture 2" descr="G:\Prints 4ta parte\Prints 4ta parte\materia Prima\materiaPrima2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27584" y="200381"/>
              <a:ext cx="7344816" cy="6586384"/>
            </a:xfrm>
            <a:prstGeom prst="rect">
              <a:avLst/>
            </a:prstGeom>
            <a:noFill/>
          </p:spPr>
        </p:pic>
        <p:sp>
          <p:nvSpPr>
            <p:cNvPr id="3" name="2 Rectángulo"/>
            <p:cNvSpPr/>
            <p:nvPr/>
          </p:nvSpPr>
          <p:spPr>
            <a:xfrm>
              <a:off x="3347864" y="1124744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4" name="3 Rectángulo redondeado"/>
            <p:cNvSpPr/>
            <p:nvPr/>
          </p:nvSpPr>
          <p:spPr>
            <a:xfrm>
              <a:off x="971600" y="1052736"/>
              <a:ext cx="2232248" cy="432048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5" name="4 Rectángulo"/>
            <p:cNvSpPr/>
            <p:nvPr/>
          </p:nvSpPr>
          <p:spPr>
            <a:xfrm>
              <a:off x="1187624" y="2708920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2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6" name="5 Rectángulo redondeado"/>
            <p:cNvSpPr/>
            <p:nvPr/>
          </p:nvSpPr>
          <p:spPr>
            <a:xfrm>
              <a:off x="971600" y="1556792"/>
              <a:ext cx="3744416" cy="1080120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7" name="6 Rectángulo"/>
            <p:cNvSpPr/>
            <p:nvPr/>
          </p:nvSpPr>
          <p:spPr>
            <a:xfrm>
              <a:off x="3891408" y="4005064"/>
              <a:ext cx="464568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8" name="7 Rectángulo redondeado"/>
            <p:cNvSpPr/>
            <p:nvPr/>
          </p:nvSpPr>
          <p:spPr>
            <a:xfrm>
              <a:off x="971600" y="3933056"/>
              <a:ext cx="2880320" cy="432048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9" name="8 Rectángulo"/>
            <p:cNvSpPr/>
            <p:nvPr/>
          </p:nvSpPr>
          <p:spPr>
            <a:xfrm>
              <a:off x="1619672" y="5589240"/>
              <a:ext cx="464568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3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5 Grupo"/>
          <p:cNvGrpSpPr/>
          <p:nvPr/>
        </p:nvGrpSpPr>
        <p:grpSpPr>
          <a:xfrm>
            <a:off x="827584" y="70537"/>
            <a:ext cx="7488832" cy="6716927"/>
            <a:chOff x="827584" y="70537"/>
            <a:chExt cx="7488832" cy="6716927"/>
          </a:xfrm>
        </p:grpSpPr>
        <p:pic>
          <p:nvPicPr>
            <p:cNvPr id="19458" name="Picture 2" descr="G:\Prints 4ta parte\Prints 4ta parte\materia Prima\materiaPrima3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27584" y="70537"/>
              <a:ext cx="7488832" cy="6716927"/>
            </a:xfrm>
            <a:prstGeom prst="rect">
              <a:avLst/>
            </a:prstGeom>
            <a:noFill/>
          </p:spPr>
        </p:pic>
        <p:sp>
          <p:nvSpPr>
            <p:cNvPr id="3" name="2 Rectángulo"/>
            <p:cNvSpPr/>
            <p:nvPr/>
          </p:nvSpPr>
          <p:spPr>
            <a:xfrm>
              <a:off x="3419872" y="3717032"/>
              <a:ext cx="464568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4" name="3 Rectángulo redondeado"/>
            <p:cNvSpPr/>
            <p:nvPr/>
          </p:nvSpPr>
          <p:spPr>
            <a:xfrm>
              <a:off x="3995936" y="3645024"/>
              <a:ext cx="1296144" cy="432048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5" name="4 Rectángulo"/>
            <p:cNvSpPr/>
            <p:nvPr/>
          </p:nvSpPr>
          <p:spPr>
            <a:xfrm>
              <a:off x="6915744" y="5589240"/>
              <a:ext cx="464568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2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4 Grupo"/>
          <p:cNvGrpSpPr/>
          <p:nvPr/>
        </p:nvGrpSpPr>
        <p:grpSpPr>
          <a:xfrm>
            <a:off x="1217613" y="1262063"/>
            <a:ext cx="6707187" cy="4333875"/>
            <a:chOff x="1217613" y="1262063"/>
            <a:chExt cx="6707187" cy="4333875"/>
          </a:xfrm>
        </p:grpSpPr>
        <p:pic>
          <p:nvPicPr>
            <p:cNvPr id="20482" name="Picture 2" descr="G:\Prints 4ta parte\Prints 4ta parte\Parada Maquina\paradaMaquina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17613" y="1262063"/>
              <a:ext cx="6707187" cy="4333875"/>
            </a:xfrm>
            <a:prstGeom prst="rect">
              <a:avLst/>
            </a:prstGeom>
            <a:noFill/>
          </p:spPr>
        </p:pic>
        <p:sp>
          <p:nvSpPr>
            <p:cNvPr id="3" name="2 Rectángulo"/>
            <p:cNvSpPr/>
            <p:nvPr/>
          </p:nvSpPr>
          <p:spPr>
            <a:xfrm>
              <a:off x="1475656" y="2780928"/>
              <a:ext cx="464568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4" name="3 Rectángulo redondeado"/>
            <p:cNvSpPr/>
            <p:nvPr/>
          </p:nvSpPr>
          <p:spPr>
            <a:xfrm>
              <a:off x="1331640" y="1844824"/>
              <a:ext cx="6408712" cy="864096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8 Grupo"/>
          <p:cNvGrpSpPr/>
          <p:nvPr/>
        </p:nvGrpSpPr>
        <p:grpSpPr>
          <a:xfrm>
            <a:off x="1217613" y="1262063"/>
            <a:ext cx="6707187" cy="4333875"/>
            <a:chOff x="1217613" y="1262063"/>
            <a:chExt cx="6707187" cy="4333875"/>
          </a:xfrm>
        </p:grpSpPr>
        <p:pic>
          <p:nvPicPr>
            <p:cNvPr id="21506" name="Picture 2" descr="G:\Prints 4ta parte\Prints 4ta parte\Parada Maquina\paradaMaquina2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17613" y="1262063"/>
              <a:ext cx="6707187" cy="4333875"/>
            </a:xfrm>
            <a:prstGeom prst="rect">
              <a:avLst/>
            </a:prstGeom>
            <a:noFill/>
          </p:spPr>
        </p:pic>
        <p:sp>
          <p:nvSpPr>
            <p:cNvPr id="3" name="2 Rectángulo redondeado"/>
            <p:cNvSpPr/>
            <p:nvPr/>
          </p:nvSpPr>
          <p:spPr>
            <a:xfrm>
              <a:off x="1331640" y="1844824"/>
              <a:ext cx="6552728" cy="936104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" name="3 Rectángulo"/>
            <p:cNvSpPr/>
            <p:nvPr/>
          </p:nvSpPr>
          <p:spPr>
            <a:xfrm>
              <a:off x="1475656" y="2780928"/>
              <a:ext cx="464568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5" name="4 Rectángulo"/>
            <p:cNvSpPr/>
            <p:nvPr/>
          </p:nvSpPr>
          <p:spPr>
            <a:xfrm>
              <a:off x="6051648" y="3068960"/>
              <a:ext cx="464568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2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6" name="5 Rectángulo redondeado"/>
            <p:cNvSpPr/>
            <p:nvPr/>
          </p:nvSpPr>
          <p:spPr>
            <a:xfrm>
              <a:off x="1331640" y="3573016"/>
              <a:ext cx="6552728" cy="1296144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7" name="6 Rectángulo"/>
            <p:cNvSpPr/>
            <p:nvPr/>
          </p:nvSpPr>
          <p:spPr>
            <a:xfrm>
              <a:off x="4683496" y="3789040"/>
              <a:ext cx="464568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3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8" name="7 Rectángulo"/>
            <p:cNvSpPr/>
            <p:nvPr/>
          </p:nvSpPr>
          <p:spPr>
            <a:xfrm>
              <a:off x="1803176" y="5013176"/>
              <a:ext cx="464568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4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5 Grupo"/>
          <p:cNvGrpSpPr/>
          <p:nvPr/>
        </p:nvGrpSpPr>
        <p:grpSpPr>
          <a:xfrm>
            <a:off x="1" y="404664"/>
            <a:ext cx="9234830" cy="5988740"/>
            <a:chOff x="1" y="404664"/>
            <a:chExt cx="9234830" cy="5988740"/>
          </a:xfrm>
        </p:grpSpPr>
        <p:pic>
          <p:nvPicPr>
            <p:cNvPr id="22530" name="Picture 2" descr="G:\Prints 4ta parte\Prints 4ta parte\Parada Maquina\paradaMaquina3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" y="404664"/>
              <a:ext cx="9234830" cy="5988740"/>
            </a:xfrm>
            <a:prstGeom prst="rect">
              <a:avLst/>
            </a:prstGeom>
            <a:noFill/>
          </p:spPr>
        </p:pic>
        <p:sp>
          <p:nvSpPr>
            <p:cNvPr id="3" name="2 Rectángulo"/>
            <p:cNvSpPr/>
            <p:nvPr/>
          </p:nvSpPr>
          <p:spPr>
            <a:xfrm>
              <a:off x="2987824" y="3645024"/>
              <a:ext cx="464568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4" name="3 Rectángulo redondeado"/>
            <p:cNvSpPr/>
            <p:nvPr/>
          </p:nvSpPr>
          <p:spPr>
            <a:xfrm>
              <a:off x="3779912" y="3573016"/>
              <a:ext cx="1584176" cy="504056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5" name="4 Rectángulo"/>
            <p:cNvSpPr/>
            <p:nvPr/>
          </p:nvSpPr>
          <p:spPr>
            <a:xfrm>
              <a:off x="7995864" y="5661248"/>
              <a:ext cx="464568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2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8 Grupo"/>
          <p:cNvGrpSpPr/>
          <p:nvPr/>
        </p:nvGrpSpPr>
        <p:grpSpPr>
          <a:xfrm>
            <a:off x="1546225" y="522288"/>
            <a:ext cx="6049963" cy="5811837"/>
            <a:chOff x="1546225" y="522288"/>
            <a:chExt cx="6049963" cy="5811837"/>
          </a:xfrm>
        </p:grpSpPr>
        <p:grpSp>
          <p:nvGrpSpPr>
            <p:cNvPr id="6" name="5 Grupo"/>
            <p:cNvGrpSpPr/>
            <p:nvPr/>
          </p:nvGrpSpPr>
          <p:grpSpPr>
            <a:xfrm>
              <a:off x="1546225" y="522288"/>
              <a:ext cx="6049963" cy="5811837"/>
              <a:chOff x="1546225" y="522288"/>
              <a:chExt cx="6049963" cy="5811837"/>
            </a:xfrm>
          </p:grpSpPr>
          <p:pic>
            <p:nvPicPr>
              <p:cNvPr id="2050" name="Picture 2" descr="G:\Prints 4ta parte\Prints 4ta parte\Cancelar Pedido\cancelarPedidoTrabajo2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560513" y="541338"/>
                <a:ext cx="6021387" cy="5773737"/>
              </a:xfrm>
              <a:prstGeom prst="rect">
                <a:avLst/>
              </a:prstGeom>
              <a:noFill/>
            </p:spPr>
          </p:pic>
          <p:pic>
            <p:nvPicPr>
              <p:cNvPr id="2051" name="Picture 3" descr="G:\Prints 4ta parte\Prints 4ta parte\Cancelar Pedido\cancelarPedidoTrabajo3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546225" y="522288"/>
                <a:ext cx="6049963" cy="5811837"/>
              </a:xfrm>
              <a:prstGeom prst="rect">
                <a:avLst/>
              </a:prstGeom>
              <a:noFill/>
            </p:spPr>
          </p:pic>
          <p:sp>
            <p:nvSpPr>
              <p:cNvPr id="4" name="3 Rectángulo"/>
              <p:cNvSpPr/>
              <p:nvPr/>
            </p:nvSpPr>
            <p:spPr>
              <a:xfrm>
                <a:off x="3203848" y="3573016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AR" b="1" dirty="0" smtClean="0"/>
                  <a:t>1.</a:t>
                </a:r>
                <a:endParaRPr lang="es-AR" b="1" dirty="0"/>
              </a:p>
            </p:txBody>
          </p:sp>
          <p:sp>
            <p:nvSpPr>
              <p:cNvPr id="5" name="4 Rectángulo redondeado"/>
              <p:cNvSpPr/>
              <p:nvPr/>
            </p:nvSpPr>
            <p:spPr>
              <a:xfrm>
                <a:off x="3635896" y="3140968"/>
                <a:ext cx="2304256" cy="792088"/>
              </a:xfrm>
              <a:prstGeom prst="roundRect">
                <a:avLst/>
              </a:prstGeom>
              <a:noFill/>
              <a:ln w="508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</p:grpSp>
        <p:sp>
          <p:nvSpPr>
            <p:cNvPr id="7" name="6 Rectángulo"/>
            <p:cNvSpPr/>
            <p:nvPr/>
          </p:nvSpPr>
          <p:spPr>
            <a:xfrm>
              <a:off x="1763688" y="5229200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2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8" name="7 Rectángulo redondeado"/>
            <p:cNvSpPr/>
            <p:nvPr/>
          </p:nvSpPr>
          <p:spPr>
            <a:xfrm>
              <a:off x="1691680" y="5733256"/>
              <a:ext cx="1368152" cy="504056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9 Grupo"/>
          <p:cNvGrpSpPr/>
          <p:nvPr/>
        </p:nvGrpSpPr>
        <p:grpSpPr>
          <a:xfrm>
            <a:off x="-1747838" y="-61914"/>
            <a:ext cx="12639676" cy="7091313"/>
            <a:chOff x="-1747838" y="-61914"/>
            <a:chExt cx="12639676" cy="7091313"/>
          </a:xfrm>
        </p:grpSpPr>
        <p:pic>
          <p:nvPicPr>
            <p:cNvPr id="23554" name="Picture 2" descr="G:\Prints 4ta parte\Prints 4ta parte\pedido cotiz trabajo\PedidoCotizacionTrabajo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747838" y="-61914"/>
              <a:ext cx="12639676" cy="7091313"/>
            </a:xfrm>
            <a:prstGeom prst="rect">
              <a:avLst/>
            </a:prstGeom>
            <a:noFill/>
          </p:spPr>
        </p:pic>
        <p:sp>
          <p:nvSpPr>
            <p:cNvPr id="3" name="2 Rectángulo"/>
            <p:cNvSpPr/>
            <p:nvPr/>
          </p:nvSpPr>
          <p:spPr>
            <a:xfrm>
              <a:off x="-1476672" y="6309320"/>
              <a:ext cx="464568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4" name="3 Rectángulo redondeado"/>
            <p:cNvSpPr/>
            <p:nvPr/>
          </p:nvSpPr>
          <p:spPr>
            <a:xfrm>
              <a:off x="-1548680" y="548680"/>
              <a:ext cx="5184576" cy="432048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5" name="4 Rectángulo"/>
            <p:cNvSpPr/>
            <p:nvPr/>
          </p:nvSpPr>
          <p:spPr>
            <a:xfrm>
              <a:off x="4035424" y="620688"/>
              <a:ext cx="464568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2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6" name="5 Rectángulo redondeado"/>
            <p:cNvSpPr/>
            <p:nvPr/>
          </p:nvSpPr>
          <p:spPr>
            <a:xfrm>
              <a:off x="-1548680" y="1196752"/>
              <a:ext cx="5184576" cy="720080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7" name="6 Rectángulo redondeado"/>
            <p:cNvSpPr/>
            <p:nvPr/>
          </p:nvSpPr>
          <p:spPr>
            <a:xfrm>
              <a:off x="-1620688" y="2348880"/>
              <a:ext cx="12385376" cy="1152128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" name="7 Rectángulo"/>
            <p:cNvSpPr/>
            <p:nvPr/>
          </p:nvSpPr>
          <p:spPr>
            <a:xfrm>
              <a:off x="-1365176" y="3573016"/>
              <a:ext cx="464568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4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9" name="8 Rectángulo"/>
            <p:cNvSpPr/>
            <p:nvPr/>
          </p:nvSpPr>
          <p:spPr>
            <a:xfrm>
              <a:off x="3203848" y="1844824"/>
              <a:ext cx="464568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3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8 Grupo"/>
          <p:cNvGrpSpPr/>
          <p:nvPr/>
        </p:nvGrpSpPr>
        <p:grpSpPr>
          <a:xfrm>
            <a:off x="-1747838" y="-52388"/>
            <a:ext cx="12639676" cy="6962776"/>
            <a:chOff x="-1747838" y="-52388"/>
            <a:chExt cx="12639676" cy="6962776"/>
          </a:xfrm>
        </p:grpSpPr>
        <p:pic>
          <p:nvPicPr>
            <p:cNvPr id="24578" name="Picture 2" descr="G:\Prints 4ta parte\Prints 4ta parte\pedido cotiz trabajo\PedidoCotizacionTrabajo2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747838" y="-52388"/>
              <a:ext cx="12639676" cy="6962776"/>
            </a:xfrm>
            <a:prstGeom prst="rect">
              <a:avLst/>
            </a:prstGeom>
            <a:noFill/>
          </p:spPr>
        </p:pic>
        <p:sp>
          <p:nvSpPr>
            <p:cNvPr id="3" name="2 Rectángulo"/>
            <p:cNvSpPr/>
            <p:nvPr/>
          </p:nvSpPr>
          <p:spPr>
            <a:xfrm>
              <a:off x="9147992" y="3501008"/>
              <a:ext cx="464568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4" name="3 Rectángulo redondeado"/>
            <p:cNvSpPr/>
            <p:nvPr/>
          </p:nvSpPr>
          <p:spPr>
            <a:xfrm>
              <a:off x="-1620688" y="2348880"/>
              <a:ext cx="12385376" cy="1152128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5" name="4 Rectángulo redondeado"/>
            <p:cNvSpPr/>
            <p:nvPr/>
          </p:nvSpPr>
          <p:spPr>
            <a:xfrm>
              <a:off x="-1620688" y="3861048"/>
              <a:ext cx="6840760" cy="936104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3491880" y="4869160"/>
              <a:ext cx="464568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2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8" name="7 Rectángulo"/>
            <p:cNvSpPr/>
            <p:nvPr/>
          </p:nvSpPr>
          <p:spPr>
            <a:xfrm>
              <a:off x="-900608" y="6237312"/>
              <a:ext cx="464568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3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4 Grupo"/>
          <p:cNvGrpSpPr/>
          <p:nvPr/>
        </p:nvGrpSpPr>
        <p:grpSpPr>
          <a:xfrm>
            <a:off x="1876425" y="193675"/>
            <a:ext cx="5391150" cy="6469063"/>
            <a:chOff x="1876425" y="193675"/>
            <a:chExt cx="5391150" cy="6469063"/>
          </a:xfrm>
        </p:grpSpPr>
        <p:pic>
          <p:nvPicPr>
            <p:cNvPr id="25602" name="Picture 2" descr="G:\Prints 4ta parte\Prints 4ta parte\Pieza\pieza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76425" y="193675"/>
              <a:ext cx="5391150" cy="6469063"/>
            </a:xfrm>
            <a:prstGeom prst="rect">
              <a:avLst/>
            </a:prstGeom>
            <a:noFill/>
          </p:spPr>
        </p:pic>
        <p:sp>
          <p:nvSpPr>
            <p:cNvPr id="4" name="3 Rectángulo"/>
            <p:cNvSpPr/>
            <p:nvPr/>
          </p:nvSpPr>
          <p:spPr>
            <a:xfrm>
              <a:off x="1979712" y="5733256"/>
              <a:ext cx="464568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4 Grupo"/>
          <p:cNvGrpSpPr/>
          <p:nvPr/>
        </p:nvGrpSpPr>
        <p:grpSpPr>
          <a:xfrm>
            <a:off x="1876425" y="193675"/>
            <a:ext cx="5391150" cy="6469063"/>
            <a:chOff x="1876425" y="193675"/>
            <a:chExt cx="5391150" cy="6469063"/>
          </a:xfrm>
        </p:grpSpPr>
        <p:pic>
          <p:nvPicPr>
            <p:cNvPr id="26626" name="Picture 2" descr="G:\Prints 4ta parte\Prints 4ta parte\Pieza\pieza2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76425" y="193675"/>
              <a:ext cx="5391150" cy="6469063"/>
            </a:xfrm>
            <a:prstGeom prst="rect">
              <a:avLst/>
            </a:prstGeom>
            <a:noFill/>
          </p:spPr>
        </p:pic>
        <p:sp>
          <p:nvSpPr>
            <p:cNvPr id="3" name="2 Rectángulo redondeado"/>
            <p:cNvSpPr/>
            <p:nvPr/>
          </p:nvSpPr>
          <p:spPr>
            <a:xfrm>
              <a:off x="2051720" y="980728"/>
              <a:ext cx="4896544" cy="648072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" name="3 Rectángulo"/>
            <p:cNvSpPr/>
            <p:nvPr/>
          </p:nvSpPr>
          <p:spPr>
            <a:xfrm>
              <a:off x="6195664" y="1772816"/>
              <a:ext cx="464568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7 Grupo"/>
          <p:cNvGrpSpPr/>
          <p:nvPr/>
        </p:nvGrpSpPr>
        <p:grpSpPr>
          <a:xfrm>
            <a:off x="1876425" y="193675"/>
            <a:ext cx="5391150" cy="6469063"/>
            <a:chOff x="1876425" y="193675"/>
            <a:chExt cx="5391150" cy="6469063"/>
          </a:xfrm>
        </p:grpSpPr>
        <p:pic>
          <p:nvPicPr>
            <p:cNvPr id="27650" name="Picture 2" descr="G:\Prints 4ta parte\Prints 4ta parte\Pieza\pieza3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76425" y="193675"/>
              <a:ext cx="5391150" cy="6469063"/>
            </a:xfrm>
            <a:prstGeom prst="rect">
              <a:avLst/>
            </a:prstGeom>
            <a:noFill/>
          </p:spPr>
        </p:pic>
        <p:sp>
          <p:nvSpPr>
            <p:cNvPr id="3" name="2 Rectángulo"/>
            <p:cNvSpPr/>
            <p:nvPr/>
          </p:nvSpPr>
          <p:spPr>
            <a:xfrm>
              <a:off x="6516216" y="1700808"/>
              <a:ext cx="464568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4" name="3 Rectángulo redondeado"/>
            <p:cNvSpPr/>
            <p:nvPr/>
          </p:nvSpPr>
          <p:spPr>
            <a:xfrm>
              <a:off x="1979712" y="2348880"/>
              <a:ext cx="3528392" cy="864096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5" name="4 Rectángulo redondeado"/>
            <p:cNvSpPr/>
            <p:nvPr/>
          </p:nvSpPr>
          <p:spPr>
            <a:xfrm>
              <a:off x="2051720" y="980728"/>
              <a:ext cx="4896544" cy="648072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6516216" y="2564904"/>
              <a:ext cx="464568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3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7" name="6 Rectángulo"/>
            <p:cNvSpPr/>
            <p:nvPr/>
          </p:nvSpPr>
          <p:spPr>
            <a:xfrm>
              <a:off x="5580112" y="2420888"/>
              <a:ext cx="464568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2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6 Grupo"/>
          <p:cNvGrpSpPr/>
          <p:nvPr/>
        </p:nvGrpSpPr>
        <p:grpSpPr>
          <a:xfrm>
            <a:off x="1876425" y="193675"/>
            <a:ext cx="5391150" cy="6469063"/>
            <a:chOff x="1876425" y="193675"/>
            <a:chExt cx="5391150" cy="6469063"/>
          </a:xfrm>
        </p:grpSpPr>
        <p:pic>
          <p:nvPicPr>
            <p:cNvPr id="28674" name="Picture 2" descr="G:\Prints 4ta parte\Prints 4ta parte\Pieza\pieza4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76425" y="193675"/>
              <a:ext cx="5391150" cy="6469063"/>
            </a:xfrm>
            <a:prstGeom prst="rect">
              <a:avLst/>
            </a:prstGeom>
            <a:noFill/>
          </p:spPr>
        </p:pic>
        <p:sp>
          <p:nvSpPr>
            <p:cNvPr id="3" name="2 Rectángulo"/>
            <p:cNvSpPr/>
            <p:nvPr/>
          </p:nvSpPr>
          <p:spPr>
            <a:xfrm>
              <a:off x="2195736" y="4941168"/>
              <a:ext cx="464568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4" name="3 Rectángulo redondeado"/>
            <p:cNvSpPr/>
            <p:nvPr/>
          </p:nvSpPr>
          <p:spPr>
            <a:xfrm>
              <a:off x="1979712" y="4005064"/>
              <a:ext cx="5112568" cy="864096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2411760" y="5733256"/>
              <a:ext cx="464568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2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5 Grupo"/>
          <p:cNvGrpSpPr/>
          <p:nvPr/>
        </p:nvGrpSpPr>
        <p:grpSpPr>
          <a:xfrm>
            <a:off x="1852613" y="174625"/>
            <a:ext cx="5438775" cy="6507163"/>
            <a:chOff x="1852613" y="174625"/>
            <a:chExt cx="5438775" cy="6507163"/>
          </a:xfrm>
        </p:grpSpPr>
        <p:pic>
          <p:nvPicPr>
            <p:cNvPr id="29698" name="Picture 2" descr="G:\Prints 4ta parte\Prints 4ta parte\Pieza\pieza5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52613" y="174625"/>
              <a:ext cx="5438775" cy="6507163"/>
            </a:xfrm>
            <a:prstGeom prst="rect">
              <a:avLst/>
            </a:prstGeom>
            <a:noFill/>
          </p:spPr>
        </p:pic>
        <p:sp>
          <p:nvSpPr>
            <p:cNvPr id="3" name="2 Rectángulo redondeado"/>
            <p:cNvSpPr/>
            <p:nvPr/>
          </p:nvSpPr>
          <p:spPr>
            <a:xfrm>
              <a:off x="4139952" y="3645024"/>
              <a:ext cx="864096" cy="360040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4" name="3 Rectángulo"/>
            <p:cNvSpPr/>
            <p:nvPr/>
          </p:nvSpPr>
          <p:spPr>
            <a:xfrm>
              <a:off x="3459360" y="3645024"/>
              <a:ext cx="464568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5" name="4 Rectángulo"/>
            <p:cNvSpPr/>
            <p:nvPr/>
          </p:nvSpPr>
          <p:spPr>
            <a:xfrm>
              <a:off x="6627712" y="5733256"/>
              <a:ext cx="464568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2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6 Grupo"/>
          <p:cNvGrpSpPr/>
          <p:nvPr/>
        </p:nvGrpSpPr>
        <p:grpSpPr>
          <a:xfrm>
            <a:off x="1550988" y="522288"/>
            <a:ext cx="6040437" cy="5811837"/>
            <a:chOff x="1550988" y="522288"/>
            <a:chExt cx="6040437" cy="5811837"/>
          </a:xfrm>
        </p:grpSpPr>
        <p:pic>
          <p:nvPicPr>
            <p:cNvPr id="3074" name="Picture 2" descr="G:\Prints 4ta parte\Prints 4ta parte\Cancelar Pedido\cancelarPedidoTrabajo4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50988" y="522288"/>
              <a:ext cx="6040437" cy="5811837"/>
            </a:xfrm>
            <a:prstGeom prst="rect">
              <a:avLst/>
            </a:prstGeom>
            <a:noFill/>
          </p:spPr>
        </p:pic>
        <p:sp>
          <p:nvSpPr>
            <p:cNvPr id="3" name="2 Rectángulo"/>
            <p:cNvSpPr/>
            <p:nvPr/>
          </p:nvSpPr>
          <p:spPr>
            <a:xfrm>
              <a:off x="3491880" y="3573016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1.</a:t>
              </a:r>
              <a:endParaRPr lang="es-AR" b="1" dirty="0"/>
            </a:p>
          </p:txBody>
        </p:sp>
        <p:sp>
          <p:nvSpPr>
            <p:cNvPr id="4" name="3 Rectángulo redondeado"/>
            <p:cNvSpPr/>
            <p:nvPr/>
          </p:nvSpPr>
          <p:spPr>
            <a:xfrm>
              <a:off x="3995936" y="3501008"/>
              <a:ext cx="1080120" cy="432048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5" name="4 Rectángulo"/>
            <p:cNvSpPr/>
            <p:nvPr/>
          </p:nvSpPr>
          <p:spPr>
            <a:xfrm>
              <a:off x="7127776" y="5373216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2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6" name="5 Rectángulo redondeado"/>
            <p:cNvSpPr/>
            <p:nvPr/>
          </p:nvSpPr>
          <p:spPr>
            <a:xfrm>
              <a:off x="6948264" y="5805264"/>
              <a:ext cx="611560" cy="504056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4 Grupo"/>
          <p:cNvGrpSpPr/>
          <p:nvPr/>
        </p:nvGrpSpPr>
        <p:grpSpPr>
          <a:xfrm>
            <a:off x="255588" y="17463"/>
            <a:ext cx="8631237" cy="6821487"/>
            <a:chOff x="255588" y="17463"/>
            <a:chExt cx="8631237" cy="6821487"/>
          </a:xfrm>
        </p:grpSpPr>
        <p:pic>
          <p:nvPicPr>
            <p:cNvPr id="30722" name="Picture 2" descr="G:\Prints 4ta parte\Prints 4ta parte\Reg Envio mant correct\MantenimCorrectivo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55588" y="17463"/>
              <a:ext cx="8631237" cy="6821487"/>
            </a:xfrm>
            <a:prstGeom prst="rect">
              <a:avLst/>
            </a:prstGeom>
            <a:noFill/>
          </p:spPr>
        </p:pic>
        <p:sp>
          <p:nvSpPr>
            <p:cNvPr id="3" name="2 Rectángulo redondeado"/>
            <p:cNvSpPr/>
            <p:nvPr/>
          </p:nvSpPr>
          <p:spPr>
            <a:xfrm>
              <a:off x="323528" y="6381328"/>
              <a:ext cx="648072" cy="360040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4" name="3 Rectángulo"/>
            <p:cNvSpPr/>
            <p:nvPr/>
          </p:nvSpPr>
          <p:spPr>
            <a:xfrm>
              <a:off x="939080" y="6381328"/>
              <a:ext cx="464568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9 Grupo"/>
          <p:cNvGrpSpPr/>
          <p:nvPr/>
        </p:nvGrpSpPr>
        <p:grpSpPr>
          <a:xfrm>
            <a:off x="255588" y="17463"/>
            <a:ext cx="8631237" cy="6821487"/>
            <a:chOff x="255588" y="17463"/>
            <a:chExt cx="8631237" cy="6821487"/>
          </a:xfrm>
        </p:grpSpPr>
        <p:pic>
          <p:nvPicPr>
            <p:cNvPr id="31746" name="Picture 2" descr="G:\Prints 4ta parte\Prints 4ta parte\Reg Envio mant correct\MantenimCorrectivo2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55588" y="17463"/>
              <a:ext cx="8631237" cy="6821487"/>
            </a:xfrm>
            <a:prstGeom prst="rect">
              <a:avLst/>
            </a:prstGeom>
            <a:noFill/>
          </p:spPr>
        </p:pic>
        <p:sp>
          <p:nvSpPr>
            <p:cNvPr id="3" name="2 Rectángulo redondeado"/>
            <p:cNvSpPr/>
            <p:nvPr/>
          </p:nvSpPr>
          <p:spPr>
            <a:xfrm>
              <a:off x="395536" y="2348880"/>
              <a:ext cx="2880320" cy="792088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4" name="3 Rectángulo"/>
            <p:cNvSpPr/>
            <p:nvPr/>
          </p:nvSpPr>
          <p:spPr>
            <a:xfrm>
              <a:off x="3419872" y="2780928"/>
              <a:ext cx="464568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2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5" name="4 Rectángulo redondeado"/>
            <p:cNvSpPr/>
            <p:nvPr/>
          </p:nvSpPr>
          <p:spPr>
            <a:xfrm>
              <a:off x="4644008" y="1196752"/>
              <a:ext cx="2880320" cy="720080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3963416" y="1196752"/>
              <a:ext cx="464568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7" name="6 Rectángulo redondeado"/>
            <p:cNvSpPr/>
            <p:nvPr/>
          </p:nvSpPr>
          <p:spPr>
            <a:xfrm>
              <a:off x="395536" y="5805264"/>
              <a:ext cx="3816424" cy="504056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8" name="7 Rectángulo"/>
            <p:cNvSpPr/>
            <p:nvPr/>
          </p:nvSpPr>
          <p:spPr>
            <a:xfrm>
              <a:off x="4323456" y="5877272"/>
              <a:ext cx="464568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3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9" name="8 Rectángulo"/>
            <p:cNvSpPr/>
            <p:nvPr/>
          </p:nvSpPr>
          <p:spPr>
            <a:xfrm>
              <a:off x="2267744" y="6381328"/>
              <a:ext cx="464568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4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6 Grupo"/>
          <p:cNvGrpSpPr/>
          <p:nvPr/>
        </p:nvGrpSpPr>
        <p:grpSpPr>
          <a:xfrm>
            <a:off x="1227138" y="398463"/>
            <a:ext cx="6688137" cy="6059487"/>
            <a:chOff x="1227138" y="398463"/>
            <a:chExt cx="6688137" cy="6059487"/>
          </a:xfrm>
        </p:grpSpPr>
        <p:pic>
          <p:nvPicPr>
            <p:cNvPr id="32770" name="Picture 2" descr="G:\Prints 4ta parte\Prints 4ta parte\Reg envio manten Prev\mantenimPreventivo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27138" y="398463"/>
              <a:ext cx="6688137" cy="6059487"/>
            </a:xfrm>
            <a:prstGeom prst="rect">
              <a:avLst/>
            </a:prstGeom>
            <a:noFill/>
          </p:spPr>
        </p:pic>
        <p:sp>
          <p:nvSpPr>
            <p:cNvPr id="3" name="2 Rectángulo"/>
            <p:cNvSpPr/>
            <p:nvPr/>
          </p:nvSpPr>
          <p:spPr>
            <a:xfrm>
              <a:off x="1475656" y="1916832"/>
              <a:ext cx="464568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4" name="3 Rectángulo redondeado"/>
            <p:cNvSpPr/>
            <p:nvPr/>
          </p:nvSpPr>
          <p:spPr>
            <a:xfrm>
              <a:off x="1403648" y="980728"/>
              <a:ext cx="6336704" cy="792088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6123656" y="2420888"/>
              <a:ext cx="464568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2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8 Grupo"/>
          <p:cNvGrpSpPr/>
          <p:nvPr/>
        </p:nvGrpSpPr>
        <p:grpSpPr>
          <a:xfrm>
            <a:off x="1227138" y="398463"/>
            <a:ext cx="6688137" cy="6059487"/>
            <a:chOff x="1227138" y="398463"/>
            <a:chExt cx="6688137" cy="6059487"/>
          </a:xfrm>
        </p:grpSpPr>
        <p:pic>
          <p:nvPicPr>
            <p:cNvPr id="33794" name="Picture 2" descr="G:\Prints 4ta parte\Prints 4ta parte\Reg envio manten Prev\mantenimPreventivo2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27138" y="398463"/>
              <a:ext cx="6688137" cy="6059487"/>
            </a:xfrm>
            <a:prstGeom prst="rect">
              <a:avLst/>
            </a:prstGeom>
            <a:noFill/>
          </p:spPr>
        </p:pic>
        <p:sp>
          <p:nvSpPr>
            <p:cNvPr id="3" name="2 Rectángulo"/>
            <p:cNvSpPr/>
            <p:nvPr/>
          </p:nvSpPr>
          <p:spPr>
            <a:xfrm>
              <a:off x="6123656" y="2348880"/>
              <a:ext cx="464568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4" name="3 Rectángulo redondeado"/>
            <p:cNvSpPr/>
            <p:nvPr/>
          </p:nvSpPr>
          <p:spPr>
            <a:xfrm>
              <a:off x="1403648" y="980728"/>
              <a:ext cx="6336704" cy="792088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5" name="4 Rectángulo redondeado"/>
            <p:cNvSpPr/>
            <p:nvPr/>
          </p:nvSpPr>
          <p:spPr>
            <a:xfrm>
              <a:off x="1331640" y="2708920"/>
              <a:ext cx="4896544" cy="936104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6300192" y="2996952"/>
              <a:ext cx="464568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2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7" name="6 Rectángulo"/>
            <p:cNvSpPr/>
            <p:nvPr/>
          </p:nvSpPr>
          <p:spPr>
            <a:xfrm>
              <a:off x="5292080" y="5589240"/>
              <a:ext cx="464568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3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8" name="7 Rectángulo"/>
            <p:cNvSpPr/>
            <p:nvPr/>
          </p:nvSpPr>
          <p:spPr>
            <a:xfrm>
              <a:off x="2699792" y="5949280"/>
              <a:ext cx="464568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4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4 Grupo"/>
          <p:cNvGrpSpPr/>
          <p:nvPr/>
        </p:nvGrpSpPr>
        <p:grpSpPr>
          <a:xfrm>
            <a:off x="1236663" y="393700"/>
            <a:ext cx="6669087" cy="6069013"/>
            <a:chOff x="1236663" y="393700"/>
            <a:chExt cx="6669087" cy="6069013"/>
          </a:xfrm>
        </p:grpSpPr>
        <p:pic>
          <p:nvPicPr>
            <p:cNvPr id="34818" name="Picture 2" descr="G:\Prints 4ta parte\Prints 4ta parte\Reg envio manten Prev\mantenimPreventivo3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36663" y="393700"/>
              <a:ext cx="6669087" cy="6069013"/>
            </a:xfrm>
            <a:prstGeom prst="rect">
              <a:avLst/>
            </a:prstGeom>
            <a:noFill/>
          </p:spPr>
        </p:pic>
        <p:sp>
          <p:nvSpPr>
            <p:cNvPr id="3" name="2 Rectángulo"/>
            <p:cNvSpPr/>
            <p:nvPr/>
          </p:nvSpPr>
          <p:spPr>
            <a:xfrm>
              <a:off x="3707904" y="3933056"/>
              <a:ext cx="464568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4" name="3 Rectángulo"/>
            <p:cNvSpPr/>
            <p:nvPr/>
          </p:nvSpPr>
          <p:spPr>
            <a:xfrm>
              <a:off x="6876256" y="6021288"/>
              <a:ext cx="464568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2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4 Grupo"/>
          <p:cNvGrpSpPr/>
          <p:nvPr/>
        </p:nvGrpSpPr>
        <p:grpSpPr>
          <a:xfrm>
            <a:off x="1166813" y="-28575"/>
            <a:ext cx="6810375" cy="6915150"/>
            <a:chOff x="1166813" y="-28575"/>
            <a:chExt cx="6810375" cy="6915150"/>
          </a:xfrm>
        </p:grpSpPr>
        <p:pic>
          <p:nvPicPr>
            <p:cNvPr id="35842" name="Picture 2" descr="G:\Prints 4ta parte\Prints 4ta parte\solicitud Reclamo\SolicitudReclamo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66813" y="-28575"/>
              <a:ext cx="6810375" cy="6915150"/>
            </a:xfrm>
            <a:prstGeom prst="rect">
              <a:avLst/>
            </a:prstGeom>
            <a:noFill/>
          </p:spPr>
        </p:pic>
        <p:sp>
          <p:nvSpPr>
            <p:cNvPr id="3" name="2 Rectángulo redondeado"/>
            <p:cNvSpPr/>
            <p:nvPr/>
          </p:nvSpPr>
          <p:spPr>
            <a:xfrm>
              <a:off x="1331640" y="548680"/>
              <a:ext cx="6552728" cy="648072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4" name="3 Rectángulo"/>
            <p:cNvSpPr/>
            <p:nvPr/>
          </p:nvSpPr>
          <p:spPr>
            <a:xfrm>
              <a:off x="6555704" y="692696"/>
              <a:ext cx="464568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7 Grupo"/>
          <p:cNvGrpSpPr/>
          <p:nvPr/>
        </p:nvGrpSpPr>
        <p:grpSpPr>
          <a:xfrm>
            <a:off x="971600" y="-28575"/>
            <a:ext cx="7005588" cy="6915150"/>
            <a:chOff x="971600" y="-28575"/>
            <a:chExt cx="7005588" cy="6915150"/>
          </a:xfrm>
        </p:grpSpPr>
        <p:pic>
          <p:nvPicPr>
            <p:cNvPr id="36866" name="Picture 2" descr="G:\Prints 4ta parte\Prints 4ta parte\solicitud Reclamo\SolicitudReclamo2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66813" y="-28575"/>
              <a:ext cx="6810375" cy="6915150"/>
            </a:xfrm>
            <a:prstGeom prst="rect">
              <a:avLst/>
            </a:prstGeom>
            <a:noFill/>
          </p:spPr>
        </p:pic>
        <p:sp>
          <p:nvSpPr>
            <p:cNvPr id="3" name="2 Rectángulo redondeado"/>
            <p:cNvSpPr/>
            <p:nvPr/>
          </p:nvSpPr>
          <p:spPr>
            <a:xfrm>
              <a:off x="1403648" y="1124744"/>
              <a:ext cx="6192688" cy="432048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4" name="3 Rectángulo redondeado"/>
            <p:cNvSpPr/>
            <p:nvPr/>
          </p:nvSpPr>
          <p:spPr>
            <a:xfrm>
              <a:off x="1259632" y="1844824"/>
              <a:ext cx="6552728" cy="936104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5" name="4 Rectángulo"/>
            <p:cNvSpPr/>
            <p:nvPr/>
          </p:nvSpPr>
          <p:spPr>
            <a:xfrm>
              <a:off x="971600" y="1124744"/>
              <a:ext cx="464568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1979712" y="2852936"/>
              <a:ext cx="464568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2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7" name="6 Rectángulo"/>
            <p:cNvSpPr/>
            <p:nvPr/>
          </p:nvSpPr>
          <p:spPr>
            <a:xfrm>
              <a:off x="6123656" y="3140968"/>
              <a:ext cx="464568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3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4 Grupo"/>
          <p:cNvGrpSpPr/>
          <p:nvPr/>
        </p:nvGrpSpPr>
        <p:grpSpPr>
          <a:xfrm>
            <a:off x="1128713" y="-23813"/>
            <a:ext cx="6886575" cy="6905626"/>
            <a:chOff x="1128713" y="-23813"/>
            <a:chExt cx="6886575" cy="6905626"/>
          </a:xfrm>
        </p:grpSpPr>
        <p:pic>
          <p:nvPicPr>
            <p:cNvPr id="37890" name="Picture 2" descr="G:\Prints 4ta parte\Prints 4ta parte\solicitud Reclamo\SolicitudReclamo3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28713" y="-23813"/>
              <a:ext cx="6886575" cy="6905626"/>
            </a:xfrm>
            <a:prstGeom prst="rect">
              <a:avLst/>
            </a:prstGeom>
            <a:noFill/>
          </p:spPr>
        </p:pic>
        <p:sp>
          <p:nvSpPr>
            <p:cNvPr id="3" name="2 Rectángulo"/>
            <p:cNvSpPr/>
            <p:nvPr/>
          </p:nvSpPr>
          <p:spPr>
            <a:xfrm>
              <a:off x="3315344" y="3284984"/>
              <a:ext cx="464568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4" name="3 Rectángulo redondeado"/>
            <p:cNvSpPr/>
            <p:nvPr/>
          </p:nvSpPr>
          <p:spPr>
            <a:xfrm>
              <a:off x="3779912" y="2852936"/>
              <a:ext cx="2016224" cy="1080120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7 Grupo"/>
          <p:cNvGrpSpPr/>
          <p:nvPr/>
        </p:nvGrpSpPr>
        <p:grpSpPr>
          <a:xfrm>
            <a:off x="1166813" y="-28575"/>
            <a:ext cx="6810375" cy="6915150"/>
            <a:chOff x="1166813" y="-28575"/>
            <a:chExt cx="6810375" cy="6915150"/>
          </a:xfrm>
        </p:grpSpPr>
        <p:pic>
          <p:nvPicPr>
            <p:cNvPr id="38914" name="Picture 2" descr="G:\Prints 4ta parte\Prints 4ta parte\solicitud Reclamo\SolicitudReclamo4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66813" y="-28575"/>
              <a:ext cx="6810375" cy="6915150"/>
            </a:xfrm>
            <a:prstGeom prst="rect">
              <a:avLst/>
            </a:prstGeom>
            <a:noFill/>
          </p:spPr>
        </p:pic>
        <p:sp>
          <p:nvSpPr>
            <p:cNvPr id="3" name="2 Rectángulo redondeado"/>
            <p:cNvSpPr/>
            <p:nvPr/>
          </p:nvSpPr>
          <p:spPr>
            <a:xfrm>
              <a:off x="1259632" y="3645024"/>
              <a:ext cx="6552728" cy="936104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4" name="3 Rectángulo redondeado"/>
            <p:cNvSpPr/>
            <p:nvPr/>
          </p:nvSpPr>
          <p:spPr>
            <a:xfrm>
              <a:off x="1259632" y="5373216"/>
              <a:ext cx="2376264" cy="576064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5" name="4 Rectángulo"/>
            <p:cNvSpPr/>
            <p:nvPr/>
          </p:nvSpPr>
          <p:spPr>
            <a:xfrm>
              <a:off x="1691680" y="4293096"/>
              <a:ext cx="464568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3747392" y="5517232"/>
              <a:ext cx="464568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2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7" name="6 Rectángulo"/>
            <p:cNvSpPr/>
            <p:nvPr/>
          </p:nvSpPr>
          <p:spPr>
            <a:xfrm>
              <a:off x="1763688" y="6381328"/>
              <a:ext cx="464568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3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4 Grupo"/>
          <p:cNvGrpSpPr/>
          <p:nvPr/>
        </p:nvGrpSpPr>
        <p:grpSpPr>
          <a:xfrm>
            <a:off x="1166813" y="-28575"/>
            <a:ext cx="6810375" cy="6915150"/>
            <a:chOff x="1166813" y="-28575"/>
            <a:chExt cx="6810375" cy="6915150"/>
          </a:xfrm>
        </p:grpSpPr>
        <p:pic>
          <p:nvPicPr>
            <p:cNvPr id="39938" name="Picture 2" descr="G:\Prints 4ta parte\Prints 4ta parte\solicitud Reclamo\SolicitudReclamo5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66813" y="-28575"/>
              <a:ext cx="6810375" cy="6915150"/>
            </a:xfrm>
            <a:prstGeom prst="rect">
              <a:avLst/>
            </a:prstGeom>
            <a:noFill/>
          </p:spPr>
        </p:pic>
        <p:sp>
          <p:nvSpPr>
            <p:cNvPr id="3" name="2 Rectángulo"/>
            <p:cNvSpPr/>
            <p:nvPr/>
          </p:nvSpPr>
          <p:spPr>
            <a:xfrm>
              <a:off x="3531368" y="3573016"/>
              <a:ext cx="464568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4" name="3 Rectángulo"/>
            <p:cNvSpPr/>
            <p:nvPr/>
          </p:nvSpPr>
          <p:spPr>
            <a:xfrm>
              <a:off x="6699720" y="6381328"/>
              <a:ext cx="464568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2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6 Grupo"/>
          <p:cNvGrpSpPr/>
          <p:nvPr/>
        </p:nvGrpSpPr>
        <p:grpSpPr>
          <a:xfrm>
            <a:off x="2124075" y="1128713"/>
            <a:ext cx="4895850" cy="4600575"/>
            <a:chOff x="2124075" y="1128713"/>
            <a:chExt cx="4895850" cy="4600575"/>
          </a:xfrm>
        </p:grpSpPr>
        <p:pic>
          <p:nvPicPr>
            <p:cNvPr id="40962" name="Picture 2" descr="G:\Prints 4ta parte\Prints 4ta parte\asistenciaEmpleado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24075" y="1128713"/>
              <a:ext cx="4895850" cy="4600575"/>
            </a:xfrm>
            <a:prstGeom prst="rect">
              <a:avLst/>
            </a:prstGeom>
            <a:noFill/>
          </p:spPr>
        </p:pic>
        <p:sp>
          <p:nvSpPr>
            <p:cNvPr id="3" name="2 Rectángulo"/>
            <p:cNvSpPr/>
            <p:nvPr/>
          </p:nvSpPr>
          <p:spPr>
            <a:xfrm>
              <a:off x="2411760" y="2852936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1.</a:t>
              </a:r>
              <a:endParaRPr lang="es-AR" b="1" dirty="0"/>
            </a:p>
          </p:txBody>
        </p:sp>
        <p:sp>
          <p:nvSpPr>
            <p:cNvPr id="4" name="3 Rectángulo redondeado"/>
            <p:cNvSpPr/>
            <p:nvPr/>
          </p:nvSpPr>
          <p:spPr>
            <a:xfrm>
              <a:off x="2195736" y="1700808"/>
              <a:ext cx="4752528" cy="1152128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5" name="4 Rectángulo"/>
            <p:cNvSpPr/>
            <p:nvPr/>
          </p:nvSpPr>
          <p:spPr>
            <a:xfrm>
              <a:off x="4067944" y="3212976"/>
              <a:ext cx="464568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2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5724128" y="5013176"/>
              <a:ext cx="464568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3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4 Grupo"/>
          <p:cNvGrpSpPr/>
          <p:nvPr/>
        </p:nvGrpSpPr>
        <p:grpSpPr>
          <a:xfrm>
            <a:off x="1728788" y="38232"/>
            <a:ext cx="6875660" cy="5781543"/>
            <a:chOff x="1728788" y="38232"/>
            <a:chExt cx="6875660" cy="5781543"/>
          </a:xfrm>
        </p:grpSpPr>
        <p:pic>
          <p:nvPicPr>
            <p:cNvPr id="4198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728788" y="38232"/>
              <a:ext cx="6875660" cy="57815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" name="2 Rectángulo"/>
            <p:cNvSpPr/>
            <p:nvPr/>
          </p:nvSpPr>
          <p:spPr>
            <a:xfrm>
              <a:off x="1979712" y="4509120"/>
              <a:ext cx="464568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1.</a:t>
              </a:r>
              <a:endParaRPr lang="es-AR" b="1" dirty="0"/>
            </a:p>
          </p:txBody>
        </p:sp>
        <p:sp>
          <p:nvSpPr>
            <p:cNvPr id="4" name="3 Rectángulo redondeado"/>
            <p:cNvSpPr/>
            <p:nvPr/>
          </p:nvSpPr>
          <p:spPr>
            <a:xfrm>
              <a:off x="1835696" y="5013176"/>
              <a:ext cx="648072" cy="648072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6 Grupo"/>
          <p:cNvGrpSpPr/>
          <p:nvPr/>
        </p:nvGrpSpPr>
        <p:grpSpPr>
          <a:xfrm>
            <a:off x="1728788" y="1038225"/>
            <a:ext cx="5686425" cy="4781550"/>
            <a:chOff x="1728788" y="1038225"/>
            <a:chExt cx="5686425" cy="4781550"/>
          </a:xfrm>
        </p:grpSpPr>
        <p:pic>
          <p:nvPicPr>
            <p:cNvPr id="4301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728788" y="1038225"/>
              <a:ext cx="5686425" cy="4781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" name="2 Rectángulo redondeado"/>
            <p:cNvSpPr/>
            <p:nvPr/>
          </p:nvSpPr>
          <p:spPr>
            <a:xfrm>
              <a:off x="1835696" y="1556792"/>
              <a:ext cx="2592288" cy="720080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" name="3 Rectángulo redondeado"/>
            <p:cNvSpPr/>
            <p:nvPr/>
          </p:nvSpPr>
          <p:spPr>
            <a:xfrm>
              <a:off x="4572000" y="1700808"/>
              <a:ext cx="2376264" cy="1512168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5" name="4 Rectángulo"/>
            <p:cNvSpPr/>
            <p:nvPr/>
          </p:nvSpPr>
          <p:spPr>
            <a:xfrm>
              <a:off x="1907704" y="2348880"/>
              <a:ext cx="464568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1.</a:t>
              </a:r>
              <a:endParaRPr lang="es-AR" b="1" dirty="0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4611488" y="2276872"/>
              <a:ext cx="464568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2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4 Grupo"/>
          <p:cNvGrpSpPr/>
          <p:nvPr/>
        </p:nvGrpSpPr>
        <p:grpSpPr>
          <a:xfrm>
            <a:off x="1728788" y="1038225"/>
            <a:ext cx="5686425" cy="4781550"/>
            <a:chOff x="1728788" y="1038225"/>
            <a:chExt cx="5686425" cy="4781550"/>
          </a:xfrm>
        </p:grpSpPr>
        <p:pic>
          <p:nvPicPr>
            <p:cNvPr id="4403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728788" y="1038225"/>
              <a:ext cx="5686425" cy="4781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" name="2 Rectángulo redondeado"/>
            <p:cNvSpPr/>
            <p:nvPr/>
          </p:nvSpPr>
          <p:spPr>
            <a:xfrm>
              <a:off x="2195736" y="2420888"/>
              <a:ext cx="2520280" cy="1800200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" name="3 Rectángulo"/>
            <p:cNvSpPr/>
            <p:nvPr/>
          </p:nvSpPr>
          <p:spPr>
            <a:xfrm>
              <a:off x="1979712" y="2636912"/>
              <a:ext cx="464568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1.</a:t>
              </a:r>
              <a:endParaRPr lang="es-AR" b="1" dirty="0"/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3 Grupo"/>
          <p:cNvGrpSpPr/>
          <p:nvPr/>
        </p:nvGrpSpPr>
        <p:grpSpPr>
          <a:xfrm>
            <a:off x="1719263" y="1023938"/>
            <a:ext cx="5705475" cy="4810125"/>
            <a:chOff x="1719263" y="1023938"/>
            <a:chExt cx="5705475" cy="4810125"/>
          </a:xfrm>
        </p:grpSpPr>
        <p:pic>
          <p:nvPicPr>
            <p:cNvPr id="4505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719263" y="1023938"/>
              <a:ext cx="5705475" cy="4810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" name="2 Rectángulo"/>
            <p:cNvSpPr/>
            <p:nvPr/>
          </p:nvSpPr>
          <p:spPr>
            <a:xfrm>
              <a:off x="3315344" y="3573016"/>
              <a:ext cx="464568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1.</a:t>
              </a:r>
              <a:endParaRPr lang="es-AR" b="1" dirty="0"/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5 Grupo"/>
          <p:cNvGrpSpPr/>
          <p:nvPr/>
        </p:nvGrpSpPr>
        <p:grpSpPr>
          <a:xfrm>
            <a:off x="1691680" y="908720"/>
            <a:ext cx="5686425" cy="4781550"/>
            <a:chOff x="1691680" y="908720"/>
            <a:chExt cx="5686425" cy="4781550"/>
          </a:xfrm>
        </p:grpSpPr>
        <p:pic>
          <p:nvPicPr>
            <p:cNvPr id="4608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91680" y="908720"/>
              <a:ext cx="5686425" cy="4781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" name="2 Rectángulo redondeado"/>
            <p:cNvSpPr/>
            <p:nvPr/>
          </p:nvSpPr>
          <p:spPr>
            <a:xfrm>
              <a:off x="1691680" y="2996952"/>
              <a:ext cx="5400600" cy="1152128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" name="3 Rectángulo"/>
            <p:cNvSpPr/>
            <p:nvPr/>
          </p:nvSpPr>
          <p:spPr>
            <a:xfrm>
              <a:off x="1979712" y="3717032"/>
              <a:ext cx="464568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1.</a:t>
              </a:r>
              <a:endParaRPr lang="es-AR" b="1" dirty="0"/>
            </a:p>
          </p:txBody>
        </p:sp>
        <p:sp>
          <p:nvSpPr>
            <p:cNvPr id="5" name="4 Rectángulo"/>
            <p:cNvSpPr/>
            <p:nvPr/>
          </p:nvSpPr>
          <p:spPr>
            <a:xfrm>
              <a:off x="2235224" y="4653136"/>
              <a:ext cx="464568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2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6 Grupo"/>
          <p:cNvGrpSpPr/>
          <p:nvPr/>
        </p:nvGrpSpPr>
        <p:grpSpPr>
          <a:xfrm>
            <a:off x="1560513" y="541338"/>
            <a:ext cx="6021387" cy="5773737"/>
            <a:chOff x="1560513" y="541338"/>
            <a:chExt cx="6021387" cy="5773737"/>
          </a:xfrm>
        </p:grpSpPr>
        <p:pic>
          <p:nvPicPr>
            <p:cNvPr id="5122" name="Picture 2" descr="G:\Prints 4ta parte\Prints 4ta parte\Confirmar pedido\confirmarPedidotrabajo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60513" y="541338"/>
              <a:ext cx="6021387" cy="5773737"/>
            </a:xfrm>
            <a:prstGeom prst="rect">
              <a:avLst/>
            </a:prstGeom>
            <a:noFill/>
          </p:spPr>
        </p:pic>
        <p:sp>
          <p:nvSpPr>
            <p:cNvPr id="3" name="2 Rectángulo"/>
            <p:cNvSpPr/>
            <p:nvPr/>
          </p:nvSpPr>
          <p:spPr>
            <a:xfrm>
              <a:off x="1907704" y="2060848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1.</a:t>
              </a:r>
              <a:endParaRPr lang="es-AR" b="1" dirty="0"/>
            </a:p>
          </p:txBody>
        </p:sp>
        <p:sp>
          <p:nvSpPr>
            <p:cNvPr id="4" name="3 Rectángulo redondeado"/>
            <p:cNvSpPr/>
            <p:nvPr/>
          </p:nvSpPr>
          <p:spPr>
            <a:xfrm>
              <a:off x="1619672" y="1556792"/>
              <a:ext cx="5832648" cy="504056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5" name="4 Rectángulo"/>
            <p:cNvSpPr/>
            <p:nvPr/>
          </p:nvSpPr>
          <p:spPr>
            <a:xfrm>
              <a:off x="5652120" y="2636912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2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6" name="5 Rectángulo redondeado"/>
            <p:cNvSpPr/>
            <p:nvPr/>
          </p:nvSpPr>
          <p:spPr>
            <a:xfrm>
              <a:off x="6084168" y="2492896"/>
              <a:ext cx="1296144" cy="504056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3 Grupo"/>
          <p:cNvGrpSpPr/>
          <p:nvPr/>
        </p:nvGrpSpPr>
        <p:grpSpPr>
          <a:xfrm>
            <a:off x="1714500" y="1023938"/>
            <a:ext cx="5715000" cy="4810125"/>
            <a:chOff x="1714500" y="1023938"/>
            <a:chExt cx="5715000" cy="4810125"/>
          </a:xfrm>
        </p:grpSpPr>
        <p:pic>
          <p:nvPicPr>
            <p:cNvPr id="4710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714500" y="1023938"/>
              <a:ext cx="5715000" cy="4810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" name="2 Rectángulo"/>
            <p:cNvSpPr/>
            <p:nvPr/>
          </p:nvSpPr>
          <p:spPr>
            <a:xfrm>
              <a:off x="3603376" y="3501008"/>
              <a:ext cx="464568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1.</a:t>
              </a:r>
              <a:endParaRPr lang="es-AR" b="1" dirty="0"/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3813"/>
            <a:ext cx="9553575" cy="681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9154" name="Picture 2" descr="L:\UTN\5to Año\Proyecto Final\Metalurgica\03_iteraciones\6ta_iteracion\Manuales\Manual de Usuario\Metalsoft_Interfaces\Planificacion\planificac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00025" y="-147638"/>
            <a:ext cx="9544050" cy="71532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0178" name="Picture 2" descr="L:\UTN\5to Año\Proyecto Final\Metalurgica\03_iteraciones\6ta_iteracion\Manuales\Manual de Usuario\Metalsoft_Interfaces\Planificacion\planificacion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00025" y="-147638"/>
            <a:ext cx="9544050" cy="71532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51202" name="Picture 2" descr="L:\UTN\5to Año\Proyecto Final\Metalurgica\03_iteraciones\6ta_iteracion\Manuales\Manual de Usuario\Metalsoft_Interfaces\Planificacion\planificacion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00025" y="-147638"/>
            <a:ext cx="9544050" cy="71532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2226" name="Picture 2" descr="L:\UTN\5to Año\Proyecto Final\Metalurgica\03_iteraciones\6ta_iteracion\Manuales\Manual de Usuario\Metalsoft_Interfaces\Planificacion\planificacion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00025" y="-147638"/>
            <a:ext cx="9544050" cy="71532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3250" name="Picture 2" descr="L:\UTN\5to Año\Proyecto Final\Metalurgica\03_iteraciones\6ta_iteracion\Manuales\Manual de Usuario\Metalsoft_Interfaces\Planificacion\planificacion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00025" y="-147638"/>
            <a:ext cx="9544050" cy="71532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4274" name="Picture 2" descr="L:\UTN\5to Año\Proyecto Final\Metalurgica\03_iteraciones\6ta_iteracion\Manuales\Manual de Usuario\Metalsoft_Interfaces\Planificacion\planificacion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04788" y="-57150"/>
            <a:ext cx="9553576" cy="69723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8 Grupo"/>
          <p:cNvGrpSpPr/>
          <p:nvPr/>
        </p:nvGrpSpPr>
        <p:grpSpPr>
          <a:xfrm>
            <a:off x="1560513" y="541338"/>
            <a:ext cx="6021387" cy="5773737"/>
            <a:chOff x="1560513" y="541338"/>
            <a:chExt cx="6021387" cy="5773737"/>
          </a:xfrm>
        </p:grpSpPr>
        <p:pic>
          <p:nvPicPr>
            <p:cNvPr id="6146" name="Picture 2" descr="G:\Prints 4ta parte\Prints 4ta parte\Confirmar pedido\confirmarPedidotrabajo2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60513" y="541338"/>
              <a:ext cx="6021387" cy="5773737"/>
            </a:xfrm>
            <a:prstGeom prst="rect">
              <a:avLst/>
            </a:prstGeom>
            <a:noFill/>
          </p:spPr>
        </p:pic>
        <p:sp>
          <p:nvSpPr>
            <p:cNvPr id="3" name="2 Rectángulo"/>
            <p:cNvSpPr/>
            <p:nvPr/>
          </p:nvSpPr>
          <p:spPr>
            <a:xfrm>
              <a:off x="1835696" y="1988840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1.</a:t>
              </a:r>
              <a:endParaRPr lang="es-AR" b="1" dirty="0"/>
            </a:p>
          </p:txBody>
        </p:sp>
        <p:sp>
          <p:nvSpPr>
            <p:cNvPr id="4" name="3 Rectángulo redondeado"/>
            <p:cNvSpPr/>
            <p:nvPr/>
          </p:nvSpPr>
          <p:spPr>
            <a:xfrm>
              <a:off x="1728192" y="1556792"/>
              <a:ext cx="5652120" cy="504056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5" name="4 Rectángulo"/>
            <p:cNvSpPr/>
            <p:nvPr/>
          </p:nvSpPr>
          <p:spPr>
            <a:xfrm>
              <a:off x="2123728" y="2564904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2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6" name="5 Rectángulo redondeado"/>
            <p:cNvSpPr/>
            <p:nvPr/>
          </p:nvSpPr>
          <p:spPr>
            <a:xfrm>
              <a:off x="1691680" y="2924944"/>
              <a:ext cx="5616624" cy="1080120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7" name="6 Rectángulo"/>
            <p:cNvSpPr/>
            <p:nvPr/>
          </p:nvSpPr>
          <p:spPr>
            <a:xfrm>
              <a:off x="1763688" y="5229200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/>
                <a:t>3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8" name="7 Rectángulo redondeado"/>
            <p:cNvSpPr/>
            <p:nvPr/>
          </p:nvSpPr>
          <p:spPr>
            <a:xfrm>
              <a:off x="1691680" y="5733256"/>
              <a:ext cx="1656184" cy="504056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6 Grupo"/>
          <p:cNvGrpSpPr/>
          <p:nvPr/>
        </p:nvGrpSpPr>
        <p:grpSpPr>
          <a:xfrm>
            <a:off x="1547664" y="548680"/>
            <a:ext cx="6059487" cy="5811837"/>
            <a:chOff x="1547664" y="548680"/>
            <a:chExt cx="6059487" cy="5811837"/>
          </a:xfrm>
        </p:grpSpPr>
        <p:pic>
          <p:nvPicPr>
            <p:cNvPr id="7170" name="Picture 2" descr="G:\Prints 4ta parte\Prints 4ta parte\Confirmar pedido\confirmarPedidoTrabajo3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47664" y="548680"/>
              <a:ext cx="6059487" cy="5811837"/>
            </a:xfrm>
            <a:prstGeom prst="rect">
              <a:avLst/>
            </a:prstGeom>
            <a:noFill/>
          </p:spPr>
        </p:pic>
        <p:sp>
          <p:nvSpPr>
            <p:cNvPr id="3" name="2 Rectángulo"/>
            <p:cNvSpPr/>
            <p:nvPr/>
          </p:nvSpPr>
          <p:spPr>
            <a:xfrm>
              <a:off x="3635896" y="3573016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1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4" name="3 Rectángulo redondeado"/>
            <p:cNvSpPr/>
            <p:nvPr/>
          </p:nvSpPr>
          <p:spPr>
            <a:xfrm>
              <a:off x="4067944" y="3573016"/>
              <a:ext cx="936104" cy="360040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5" name="4 Rectángulo"/>
            <p:cNvSpPr/>
            <p:nvPr/>
          </p:nvSpPr>
          <p:spPr>
            <a:xfrm>
              <a:off x="6516216" y="5877272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b="1" dirty="0" smtClean="0"/>
                <a:t>2</a:t>
              </a:r>
              <a:r>
                <a:rPr lang="es-AR" b="1" dirty="0" smtClean="0"/>
                <a:t>.</a:t>
              </a:r>
              <a:endParaRPr lang="es-AR" b="1" dirty="0"/>
            </a:p>
          </p:txBody>
        </p:sp>
        <p:sp>
          <p:nvSpPr>
            <p:cNvPr id="6" name="5 Rectángulo redondeado"/>
            <p:cNvSpPr/>
            <p:nvPr/>
          </p:nvSpPr>
          <p:spPr>
            <a:xfrm>
              <a:off x="7020272" y="5877272"/>
              <a:ext cx="504056" cy="360040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</TotalTime>
  <Words>212</Words>
  <Application>Microsoft Office PowerPoint</Application>
  <PresentationFormat>Presentación en pantalla (4:3)</PresentationFormat>
  <Paragraphs>106</Paragraphs>
  <Slides>69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69</vt:i4>
      </vt:variant>
    </vt:vector>
  </HeadingPairs>
  <TitlesOfParts>
    <vt:vector size="70" baseType="lpstr">
      <vt:lpstr>Tema de Office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Diapositiva 19</vt:lpstr>
      <vt:lpstr>Diapositiva 20</vt:lpstr>
      <vt:lpstr>Diapositiva 21</vt:lpstr>
      <vt:lpstr>Diapositiva 22</vt:lpstr>
      <vt:lpstr>Diapositiva 23</vt:lpstr>
      <vt:lpstr>Diapositiva 24</vt:lpstr>
      <vt:lpstr>Diapositiva 25</vt:lpstr>
      <vt:lpstr>Diapositiva 26</vt:lpstr>
      <vt:lpstr>Diapositiva 27</vt:lpstr>
      <vt:lpstr>Diapositiva 28</vt:lpstr>
      <vt:lpstr>Diapositiva 29</vt:lpstr>
      <vt:lpstr>Diapositiva 30</vt:lpstr>
      <vt:lpstr>Diapositiva 31</vt:lpstr>
      <vt:lpstr>Diapositiva 32</vt:lpstr>
      <vt:lpstr>Diapositiva 33</vt:lpstr>
      <vt:lpstr>Diapositiva 34</vt:lpstr>
      <vt:lpstr>Diapositiva 35</vt:lpstr>
      <vt:lpstr>Diapositiva 36</vt:lpstr>
      <vt:lpstr>Diapositiva 37</vt:lpstr>
      <vt:lpstr>Diapositiva 38</vt:lpstr>
      <vt:lpstr>Diapositiva 39</vt:lpstr>
      <vt:lpstr>Diapositiva 40</vt:lpstr>
      <vt:lpstr>Diapositiva 41</vt:lpstr>
      <vt:lpstr>Diapositiva 42</vt:lpstr>
      <vt:lpstr>Diapositiva 43</vt:lpstr>
      <vt:lpstr>Diapositiva 44</vt:lpstr>
      <vt:lpstr>Diapositiva 45</vt:lpstr>
      <vt:lpstr>Diapositiva 46</vt:lpstr>
      <vt:lpstr>Diapositiva 47</vt:lpstr>
      <vt:lpstr>Diapositiva 48</vt:lpstr>
      <vt:lpstr>Diapositiva 49</vt:lpstr>
      <vt:lpstr>Diapositiva 50</vt:lpstr>
      <vt:lpstr>Diapositiva 51</vt:lpstr>
      <vt:lpstr>Diapositiva 52</vt:lpstr>
      <vt:lpstr>Diapositiva 53</vt:lpstr>
      <vt:lpstr>Diapositiva 54</vt:lpstr>
      <vt:lpstr>Diapositiva 55</vt:lpstr>
      <vt:lpstr>Diapositiva 56</vt:lpstr>
      <vt:lpstr>Diapositiva 57</vt:lpstr>
      <vt:lpstr>Diapositiva 58</vt:lpstr>
      <vt:lpstr>Diapositiva 59</vt:lpstr>
      <vt:lpstr>Diapositiva 60</vt:lpstr>
      <vt:lpstr>Diapositiva 61</vt:lpstr>
      <vt:lpstr>Diapositiva 62</vt:lpstr>
      <vt:lpstr>Diapositiva 63</vt:lpstr>
      <vt:lpstr>Diapositiva 64</vt:lpstr>
      <vt:lpstr>Diapositiva 65</vt:lpstr>
      <vt:lpstr>Diapositiva 66</vt:lpstr>
      <vt:lpstr>Diapositiva 67</vt:lpstr>
      <vt:lpstr>Diapositiva 68</vt:lpstr>
      <vt:lpstr>Diapositiva 69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Lorreine Prescott</dc:creator>
  <cp:lastModifiedBy>Lorreine Prescott</cp:lastModifiedBy>
  <cp:revision>35</cp:revision>
  <dcterms:created xsi:type="dcterms:W3CDTF">2011-11-18T09:59:06Z</dcterms:created>
  <dcterms:modified xsi:type="dcterms:W3CDTF">2011-11-18T19:13:06Z</dcterms:modified>
</cp:coreProperties>
</file>